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FC686-421D-4EFB-B184-93B7E6163640}" type="datetimeFigureOut">
              <a:rPr lang="en-US" smtClean="0"/>
              <a:t>6/3/2015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429F0-50A5-496F-BCA2-55D36B059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08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AFC686-421D-4EFB-B184-93B7E6163640}" type="datetimeFigureOut">
              <a:rPr lang="en-US" smtClean="0"/>
              <a:t>6/3/2015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429F0-50A5-496F-BCA2-55D36B059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99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smtClean="0"/>
              <a:t> </a:t>
            </a:r>
            <a:endParaRPr lang="es-E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27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16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2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Interoute Hosted Lync/SfB – Comunicaciones Universales</a:t>
            </a:r>
            <a:endParaRPr lang="es-E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664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09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777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90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80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52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264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788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600" b="1" smtClean="0">
                <a:solidFill>
                  <a:srgbClr val="00B0F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Accionistas de Interoute</a:t>
            </a:r>
            <a:endParaRPr lang="es-ES" sz="3600" b="1" dirty="0" smtClean="0">
              <a:solidFill>
                <a:srgbClr val="00B0F0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922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17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4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7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000" smtClean="0"/>
              <a:t>Interoute Universal Communications</a:t>
            </a:r>
            <a:endParaRPr lang="es-ES" sz="32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52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30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sz="3600" b="1" smtClean="0">
                <a:solidFill>
                  <a:srgbClr val="00B0F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Multi Cloud Connect</a:t>
            </a:r>
            <a:br>
              <a:rPr lang="es-ES" sz="3600" b="1" smtClean="0">
                <a:solidFill>
                  <a:srgbClr val="00B0F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</a:br>
            <a:r>
              <a:rPr lang="es-ES" sz="3600" b="1" smtClean="0">
                <a:solidFill>
                  <a:srgbClr val="00B0F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Conectar la oficina del cliente al cloud</a:t>
            </a:r>
            <a:endParaRPr lang="es-ES" sz="3600" b="1" dirty="0" smtClean="0">
              <a:solidFill>
                <a:srgbClr val="00B0F0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006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sz="3600" b="1" smtClean="0">
                <a:solidFill>
                  <a:srgbClr val="00B0F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Interoute Cloud Connect</a:t>
            </a:r>
            <a:br>
              <a:rPr lang="es-ES" sz="3600" b="1" smtClean="0">
                <a:solidFill>
                  <a:srgbClr val="00B0F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</a:br>
            <a:r>
              <a:rPr lang="es-ES" sz="3600" b="1" smtClean="0">
                <a:solidFill>
                  <a:srgbClr val="00B0F0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El cloud en casa del cliente</a:t>
            </a:r>
            <a:endParaRPr lang="es-ES" sz="3600" b="1" dirty="0" smtClean="0">
              <a:solidFill>
                <a:srgbClr val="00B0F0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666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08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147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193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02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950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65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583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57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smtClean="0"/>
              <a:t>José Manuel Armada</a:t>
            </a:r>
            <a:endParaRPr lang="es-ES" sz="48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896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767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17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77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2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907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24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</Words>
  <Application>Microsoft Office PowerPoint</Application>
  <PresentationFormat>On-screen Show (4:3)</PresentationFormat>
  <Paragraphs>7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 </vt:lpstr>
      <vt:lpstr>Accionistas de Interoute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Interoute Hosted Lync/SfB – Comunicaciones Universales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Interoute Universal Communications</vt:lpstr>
      <vt:lpstr>PowerPoint Presentation</vt:lpstr>
      <vt:lpstr>Multi Cloud Connect Conectar la oficina del cliente al cloud</vt:lpstr>
      <vt:lpstr>Interoute Cloud Connect El cloud en casa del cliente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José Manuel Armada</vt:lpstr>
    </vt:vector>
  </TitlesOfParts>
  <Company>INTEROUTE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Jose Manuel Armada</dc:creator>
  <cp:lastModifiedBy>Jose Manuel Armada</cp:lastModifiedBy>
  <cp:revision>1</cp:revision>
  <dcterms:created xsi:type="dcterms:W3CDTF">2015-06-03T14:40:27Z</dcterms:created>
  <dcterms:modified xsi:type="dcterms:W3CDTF">2015-06-03T14:40:28Z</dcterms:modified>
</cp:coreProperties>
</file>